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57"/>
  </p:handoutMasterIdLst>
  <p:sldIdLst>
    <p:sldId id="308" r:id="rId2"/>
    <p:sldId id="310" r:id="rId3"/>
    <p:sldId id="309" r:id="rId4"/>
    <p:sldId id="302" r:id="rId5"/>
    <p:sldId id="307" r:id="rId6"/>
    <p:sldId id="306" r:id="rId7"/>
    <p:sldId id="305" r:id="rId8"/>
    <p:sldId id="304" r:id="rId9"/>
    <p:sldId id="303" r:id="rId10"/>
    <p:sldId id="298" r:id="rId11"/>
    <p:sldId id="301" r:id="rId12"/>
    <p:sldId id="300" r:id="rId13"/>
    <p:sldId id="299" r:id="rId14"/>
    <p:sldId id="264" r:id="rId15"/>
    <p:sldId id="297" r:id="rId16"/>
    <p:sldId id="296" r:id="rId17"/>
    <p:sldId id="295" r:id="rId18"/>
    <p:sldId id="294" r:id="rId19"/>
    <p:sldId id="293" r:id="rId20"/>
    <p:sldId id="292" r:id="rId21"/>
    <p:sldId id="291" r:id="rId22"/>
    <p:sldId id="290" r:id="rId23"/>
    <p:sldId id="289" r:id="rId24"/>
    <p:sldId id="288" r:id="rId25"/>
    <p:sldId id="287" r:id="rId26"/>
    <p:sldId id="286" r:id="rId27"/>
    <p:sldId id="285" r:id="rId28"/>
    <p:sldId id="284" r:id="rId29"/>
    <p:sldId id="283" r:id="rId30"/>
    <p:sldId id="282" r:id="rId31"/>
    <p:sldId id="281" r:id="rId32"/>
    <p:sldId id="280" r:id="rId33"/>
    <p:sldId id="279" r:id="rId34"/>
    <p:sldId id="278" r:id="rId35"/>
    <p:sldId id="277" r:id="rId36"/>
    <p:sldId id="276" r:id="rId37"/>
    <p:sldId id="275" r:id="rId38"/>
    <p:sldId id="274" r:id="rId39"/>
    <p:sldId id="273" r:id="rId40"/>
    <p:sldId id="272" r:id="rId41"/>
    <p:sldId id="271" r:id="rId42"/>
    <p:sldId id="270" r:id="rId43"/>
    <p:sldId id="269" r:id="rId44"/>
    <p:sldId id="268" r:id="rId45"/>
    <p:sldId id="267" r:id="rId46"/>
    <p:sldId id="266" r:id="rId47"/>
    <p:sldId id="265" r:id="rId48"/>
    <p:sldId id="263" r:id="rId49"/>
    <p:sldId id="256" r:id="rId50"/>
    <p:sldId id="257" r:id="rId51"/>
    <p:sldId id="258" r:id="rId52"/>
    <p:sldId id="259" r:id="rId53"/>
    <p:sldId id="260" r:id="rId54"/>
    <p:sldId id="262" r:id="rId55"/>
    <p:sldId id="261" r:id="rId56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2473" tIns="46237" rIns="92473" bIns="4623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2473" tIns="46237" rIns="92473" bIns="46237" rtlCol="0"/>
          <a:lstStyle>
            <a:lvl1pPr algn="r">
              <a:defRPr sz="1200"/>
            </a:lvl1pPr>
          </a:lstStyle>
          <a:p>
            <a:fld id="{3CDD49CA-B265-41A1-8920-BF2C39D4B401}" type="datetimeFigureOut">
              <a:rPr lang="en-US" smtClean="0"/>
              <a:t>1/28/2016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72"/>
            <a:ext cx="3037840" cy="466433"/>
          </a:xfrm>
          <a:prstGeom prst="rect">
            <a:avLst/>
          </a:prstGeom>
        </p:spPr>
        <p:txBody>
          <a:bodyPr vert="horz" lIns="92473" tIns="46237" rIns="92473" bIns="4623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72"/>
            <a:ext cx="3037840" cy="466433"/>
          </a:xfrm>
          <a:prstGeom prst="rect">
            <a:avLst/>
          </a:prstGeom>
        </p:spPr>
        <p:txBody>
          <a:bodyPr vert="horz" lIns="92473" tIns="46237" rIns="92473" bIns="46237" rtlCol="0" anchor="b"/>
          <a:lstStyle>
            <a:lvl1pPr algn="r">
              <a:defRPr sz="1200"/>
            </a:lvl1pPr>
          </a:lstStyle>
          <a:p>
            <a:fld id="{607AD889-90D3-476A-8064-449071D185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833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1.28.16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(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Thursday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840295"/>
            <a:ext cx="12192000" cy="4975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of the Oregon antigovernment protestors were arrested during a traffic stop yesterday?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big is Ellis Island, the gateway to America?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The musical group, The Eleven, got  record deal with which musical label?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the Guinness Book of World Records record for solving a Rubik’s Cube?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28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77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1.1.16 (Monday)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4113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The United States recently flew what over the country of North Korea?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South Korea’s latest weapon against North Korea?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does, Mein Kampf, Hitler’s autobiography mean?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much does a copy of Mein Kampf cost in Germany?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28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34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1.8.16 (Friday)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4975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Yesterday, the Dow Jones Industrial Average dropped how many points?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In what state have armed “protestors” taken over a federal building?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percentage of land in the United States is owned by the Federal Government?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will be the effects of El Nino here in the Southeast?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28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65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1.7.16 (Wed)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people were killed when the first atomic bomb was dropped on Hiroshima?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state is getting ready to host the first Presidential primary of the election season?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the median salary for a flight test engineer?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pounds of wool did Shelia the Sheep shed when she was rescued after 6 years in the wilderness?</a:t>
            </a:r>
          </a:p>
        </p:txBody>
      </p:sp>
    </p:spTree>
    <p:extLst>
      <p:ext uri="{BB962C8B-B14F-4D97-AF65-F5344CB8AC3E}">
        <p14:creationId xmlns:p14="http://schemas.microsoft.com/office/powerpoint/2010/main" val="2446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1.6.16 (Wed)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is the Speaker of the House of Representatives?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That city of Ramadi is the capital of what province in Iraq?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is the founder of the Deepflight Dragon submarine?</a:t>
            </a:r>
            <a:endParaRPr lang="en-US" sz="2800" dirty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much does it cost to buy a Deepflight Dragon submarine?</a:t>
            </a:r>
          </a:p>
        </p:txBody>
      </p:sp>
    </p:spTree>
    <p:extLst>
      <p:ext uri="{BB962C8B-B14F-4D97-AF65-F5344CB8AC3E}">
        <p14:creationId xmlns:p14="http://schemas.microsoft.com/office/powerpoint/2010/main" val="207781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1.5.16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percentage of Saudi Arabia is made up of Sunni Muslims?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Zika Fever was recently discovered in what United States territory?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people in Brazil may have already been infected by the Zika Virus?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that strange feeling that you have been there and done that even though you never have been there and done what?</a:t>
            </a:r>
          </a:p>
        </p:txBody>
      </p:sp>
    </p:spTree>
    <p:extLst>
      <p:ext uri="{BB962C8B-B14F-4D97-AF65-F5344CB8AC3E}">
        <p14:creationId xmlns:p14="http://schemas.microsoft.com/office/powerpoint/2010/main" val="243241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12.18 (Friday)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people were killed in the earthquake that rocked Nepal earlier this year?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The White House celebrated two diplomatic successes with what countries?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When does the Air Force hope to have lasers on some military jets?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much was the granny shot worth?</a:t>
            </a:r>
          </a:p>
        </p:txBody>
      </p:sp>
    </p:spTree>
    <p:extLst>
      <p:ext uri="{BB962C8B-B14F-4D97-AF65-F5344CB8AC3E}">
        <p14:creationId xmlns:p14="http://schemas.microsoft.com/office/powerpoint/2010/main" val="244550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12.15 (Thursday)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the main job of the Federal Reserve?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are three examples of “lone wolf” attacks inspired by ISIS?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inches of snow did Boston receive last year?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the Guinness Book of World Records record for couples kissing under a mistletoe tree?</a:t>
            </a:r>
            <a:b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</a:b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28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12.15 (Wednesday)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Why did Los Angeles County Schools cancel classes yesterday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became the Speaker of the House after Representative John Boehner retired?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company is leading the way in the virtual reality race?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are some other companies trying to get into the virtual reality market?</a:t>
            </a:r>
            <a:b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</a:b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41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12.15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5221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are the two charges that Pvt. Bowe Bergdahl will be charged with at his court martial?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are two of the young black men whose deaths inspired the #Blacklivesmatter movement?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the goal of a CNN Debate moderator?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Where do many of the Golden Retrievers from the streets of Istanbul end up?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78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12.14 (Monday)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5683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percentage of the Senate must approve of the Climate Treaty for it to be ratified?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In Saudi Arabia, a woman need a man’s permission to do what sort of things?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a weather phenomenon is caused by warm waters in the Pacific Ocean?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delivers the official game ball at an Army football game?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7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1.26.16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840295"/>
            <a:ext cx="121920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are some of the items that Danish police are now allowed to confiscate from immigrants from the Middle East?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did the Arab Spring begin in the North African country of Tunisia?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At what temperature does Nitrogen freeze to become a superconductor?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In what place did Ludivine finish in the Elkmont (Alabama) Half Marathon?</a:t>
            </a:r>
          </a:p>
        </p:txBody>
      </p:sp>
    </p:spTree>
    <p:extLst>
      <p:ext uri="{BB962C8B-B14F-4D97-AF65-F5344CB8AC3E}">
        <p14:creationId xmlns:p14="http://schemas.microsoft.com/office/powerpoint/2010/main" val="125036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12.11 (Friday)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law has just replaced the No Child Left Behind Law?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Moxie Marlinspike is an expert in what field?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people have won the Noble Price for Chemistry since 1901?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different is our human DNA from the DNA of a chimp?</a:t>
            </a:r>
          </a:p>
        </p:txBody>
      </p:sp>
    </p:spTree>
    <p:extLst>
      <p:ext uri="{BB962C8B-B14F-4D97-AF65-F5344CB8AC3E}">
        <p14:creationId xmlns:p14="http://schemas.microsoft.com/office/powerpoint/2010/main" val="44787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12.9.15 (Wednesday)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When did Time Magazine begin naming People of the Year award?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Israeli athletes were killed in the 1972 Munich Olympic Games?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countries border Brazil, host of the next Olympic Games?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are some fears that come with the rise of fracking?</a:t>
            </a:r>
          </a:p>
        </p:txBody>
      </p:sp>
    </p:spTree>
    <p:extLst>
      <p:ext uri="{BB962C8B-B14F-4D97-AF65-F5344CB8AC3E}">
        <p14:creationId xmlns:p14="http://schemas.microsoft.com/office/powerpoint/2010/main" val="404594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12.9.15 (Wednesday)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Why is Beijing, the capital of China, under a “Red Alert”?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percentage of people in Venezuela live below the poverty line?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South Carolina is the only state in the union to have an official what?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teddy bears were thrown on the ice recently at a Calgary Hitmans hockey match?</a:t>
            </a:r>
          </a:p>
        </p:txBody>
      </p:sp>
    </p:spTree>
    <p:extLst>
      <p:ext uri="{BB962C8B-B14F-4D97-AF65-F5344CB8AC3E}">
        <p14:creationId xmlns:p14="http://schemas.microsoft.com/office/powerpoint/2010/main" val="238859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12.8.15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5221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times did Chicago Police Office Van Dyke shoot Laquan McDonald?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is the United States Attorney General?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percentage of Americans today think that race is a problem in the USA?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are some steps that you can take to prevent an E Coli infection?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51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12.7.15 (Monday)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5221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From where did President Obama address the nation last night?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Where is the Space Weather Prediction Center located?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old is former President Jimmy Carter?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big is the heart of a whale and will beat how many times per minute?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85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12.3.15 (Thursday)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5683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was the total number of people killed and wounded in the San Bernardino massacre?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Secretary of Defense Carter announced what policy shift yesterday?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Professor Rajesh Rao teaches at what Pacific Northwest University?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Police from what city in Oklahoma made CNN Student by “arresting” a donkey?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27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12.3.15 (Thursday)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760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United States troops are currently in Iraq?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Which invention, created in 1844, ushered in a new age of communication?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When was the first e-mail sent?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two massive companies have filed patents in the field of holograms?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42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12.1.15 (Wednesday)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5581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In what year was the Waco Standoff?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tragic event occurred in Colorado in 1999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did the passengers on Flight 93, which crashed in Pennsylvania, know what was happening on 9-11?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During Hurricane Katrina, Anderson Cooper was reporting from what town in Louisiana?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42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12.1.15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5683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images did you recognize from the opening montage of today’s CNN Student News?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In what year was Baby Jessica McClure rescued from the well in which she was trapped?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In what year did Ronald Reagan tell Mikhail Gorbachev to “tear down this wall!”?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Which CNN reporter was in Baghdad describing the air assault in 1991?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41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11.30.15 (Monday)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5221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countries will be in attendance at this weeks international summit on climate change in Paris?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In terms of holiday shopping, today is known as what?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In the 1930’s, all flight attendants were also registered what?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Lego pieces did it take to build a model of Lambeau Field, home of the Green Bay Packers?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14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1.26.16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840295"/>
            <a:ext cx="12192000" cy="5406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are the only two countries not expected to get the deadly Zica virus?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people have died from hypothermia recently in Taiwan?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When did the British invent the jet engine?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are the two men who stumbled upon the idea of bubble wrap?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28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90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11.17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11.19 (Thursday)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298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is the self declared caliph of ISIS?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In ISIS Sharia Law, how is theft punished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The International Space Station, so far, has cost how much?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the ultimate goal of NASA?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10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11.17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11.19 (Thursday)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5683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The French government is proposing an extension of a state of emergency for how many months?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is the Director of the Federal Bureau of Investigations?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After Gov. Bobby Jindal dropped out, how many Republicans are still in the race for the Presidency?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students attend Kopila Valley School in Nepal?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88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11.17 11.18 (Wednesday)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much money has ISIS seized from banks in Iraq in 2014?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are three states that will allow Syrian refuges to enter their state?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When does funding for the federal government run out?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invented the Autotune?</a:t>
            </a:r>
          </a:p>
        </p:txBody>
      </p:sp>
    </p:spTree>
    <p:extLst>
      <p:ext uri="{BB962C8B-B14F-4D97-AF65-F5344CB8AC3E}">
        <p14:creationId xmlns:p14="http://schemas.microsoft.com/office/powerpoint/2010/main" val="47894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11.16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The leaders of how many nations have convened to discuss economics in Turkey?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Yesterday, how many states decided to not allow people from Syria is settle in that state?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NASA estimates that there are how many pieces of space junk floating around in space?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In the next five years, the racing of what might be the next big sport?</a:t>
            </a:r>
          </a:p>
        </p:txBody>
      </p:sp>
    </p:spTree>
    <p:extLst>
      <p:ext uri="{BB962C8B-B14F-4D97-AF65-F5344CB8AC3E}">
        <p14:creationId xmlns:p14="http://schemas.microsoft.com/office/powerpoint/2010/main" val="132878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11.16 (Monday)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5221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The terrorists attacks in Paris on Friday were the worst attacks in France since when?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is the President of France?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are the three colors that make up the French flag?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was missing from today’s edition of CNN Student News?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20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11.13 (Friday)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5221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the United States military’s highest declaration?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hours of video are uploaded to You Tube every minute??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Last year You Tube earned how much in total revenue?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Where did Otto the dog set the record for skating boarding through the legs of 30 people?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40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11.12 (Thursday)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5221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the overall unemployment rate in the United States?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the only Wonder of the original Seven Wonders of the Ancient World remaining?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a kindle?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the most expensive man made material on Earth?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17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11.11 (Wednesday)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6042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The Sinai Peninsula serves a buffer between what two countries?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According to Caldwell Banker, what is the average price of a 4 bedroom home?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Which state is the most expensive to purchase a home?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happened on the 11</a:t>
            </a:r>
            <a:r>
              <a:rPr lang="en-US" sz="3000" baseline="30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</a:t>
            </a: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hour, of the 11</a:t>
            </a:r>
            <a:r>
              <a:rPr lang="en-US" sz="3000" baseline="30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</a:t>
            </a: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day, of the 11</a:t>
            </a:r>
            <a:r>
              <a:rPr lang="en-US" sz="3000" baseline="30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</a:t>
            </a: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month in 1918?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48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11.10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Athletes from which country may be banned from competing in the 2016 Brazil Olympics?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low orbiting satellites may be launched around the world to bring people the internet?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Researchers at what university are studying how the brain reacts to suspense?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Lego pieces were used to make a replica of the Titanic found in Poland?</a:t>
            </a:r>
          </a:p>
        </p:txBody>
      </p:sp>
    </p:spTree>
    <p:extLst>
      <p:ext uri="{BB962C8B-B14F-4D97-AF65-F5344CB8AC3E}">
        <p14:creationId xmlns:p14="http://schemas.microsoft.com/office/powerpoint/2010/main" val="224073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11.9 (Monday)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people live on the island of Taiwan?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When is Taiwan’s next presidential election?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Why did President Obama ultimately decide to reject that Keystone Pipeline Plan?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On the planet Mars, at what temperature would water boil?</a:t>
            </a:r>
          </a:p>
        </p:txBody>
      </p:sp>
    </p:spTree>
    <p:extLst>
      <p:ext uri="{BB962C8B-B14F-4D97-AF65-F5344CB8AC3E}">
        <p14:creationId xmlns:p14="http://schemas.microsoft.com/office/powerpoint/2010/main" val="123559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1.21.16 (Thursday)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On whom does the Pakistani Taliban focus their attack?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Because of oil price concerns, how much did the Stock Market lose yesterday?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people may be affected by the massive snowstorm projected to hit the Mid-Atlantic area this weekend?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is the entrepreneur behind the Strongman Mountain Surf Company?</a:t>
            </a:r>
          </a:p>
        </p:txBody>
      </p:sp>
    </p:spTree>
    <p:extLst>
      <p:ext uri="{BB962C8B-B14F-4D97-AF65-F5344CB8AC3E}">
        <p14:creationId xmlns:p14="http://schemas.microsoft.com/office/powerpoint/2010/main" val="413446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11.6 (Friday!!!!)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298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is the Prime Minister of Britain?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The nation of Myanmar is also known by what name?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long was Aung San Sue Kyi under house arrest?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In which African country will you find the Fountain of Knowledge school mentioned in the Roll Call?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82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11.5 (Thursday)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5581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Antarctica is roughly the size of what two countries combined?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In terms of social media, what does it mean to lurk?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cells are in the human body?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two diseases could be wiped out by altering the genes of animals?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11.3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Middle Eastern country recently was hit by their first ever tropical storm?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ancient, and Biblical river, separates Syria from Iraq?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percentage of car crashes in the United States are caused by human error?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states have approved testing for driverless cars?</a:t>
            </a:r>
          </a:p>
        </p:txBody>
      </p:sp>
    </p:spTree>
    <p:extLst>
      <p:ext uri="{BB962C8B-B14F-4D97-AF65-F5344CB8AC3E}">
        <p14:creationId xmlns:p14="http://schemas.microsoft.com/office/powerpoint/2010/main" val="316145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11.3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Federal prisoners where recently released early by the federal government?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percentage of the United States’ population lives in an area prone to earthquakes?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religious groups does ISIS hate the most?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type of information is recorded on a flight data recorder?</a:t>
            </a:r>
          </a:p>
        </p:txBody>
      </p:sp>
    </p:spTree>
    <p:extLst>
      <p:ext uri="{BB962C8B-B14F-4D97-AF65-F5344CB8AC3E}">
        <p14:creationId xmlns:p14="http://schemas.microsoft.com/office/powerpoint/2010/main" val="257582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11.2 (Monday)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people died in the recent crash of a Russian plan in the Sinai?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is President Obama’s Secretary of Transportation?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three nations of the world produce the most carbon dioxide?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bones make up the human skeleton?</a:t>
            </a:r>
          </a:p>
        </p:txBody>
      </p:sp>
    </p:spTree>
    <p:extLst>
      <p:ext uri="{BB962C8B-B14F-4D97-AF65-F5344CB8AC3E}">
        <p14:creationId xmlns:p14="http://schemas.microsoft.com/office/powerpoint/2010/main" val="75301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10.28.2015 (Thursday)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is the current United States Secretary of Defense?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are the four main combatants in the Syrian civil war?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fast does the international Space Station travel in orbit around the Earth?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When was the United States Coast Guard formed?</a:t>
            </a:r>
          </a:p>
        </p:txBody>
      </p:sp>
    </p:spTree>
    <p:extLst>
      <p:ext uri="{BB962C8B-B14F-4D97-AF65-F5344CB8AC3E}">
        <p14:creationId xmlns:p14="http://schemas.microsoft.com/office/powerpoint/2010/main" val="50875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10.27.2015 (Wednesday)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are far off the coast of mainland China are the artificial islands China recently built in the South China Sea?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Where is “the Cloud” really?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day is traditionally one of the busiest shopping days of the year?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Which retail store has decided not to open on Black Friday?</a:t>
            </a:r>
          </a:p>
        </p:txBody>
      </p:sp>
    </p:spTree>
    <p:extLst>
      <p:ext uri="{BB962C8B-B14F-4D97-AF65-F5344CB8AC3E}">
        <p14:creationId xmlns:p14="http://schemas.microsoft.com/office/powerpoint/2010/main" val="341513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10.27.2015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was the magnitude of the massive earthquake that struck Afghanistan two days ago?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If you eat two slices of ham a day, your odds of developing what disease rise?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high school students have died this year from football related injuries?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Researchers at what university are creating artificial trees to help manage carbon dioxides levels?</a:t>
            </a:r>
          </a:p>
        </p:txBody>
      </p:sp>
    </p:spTree>
    <p:extLst>
      <p:ext uri="{BB962C8B-B14F-4D97-AF65-F5344CB8AC3E}">
        <p14:creationId xmlns:p14="http://schemas.microsoft.com/office/powerpoint/2010/main" val="372187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10.26.2015 (Monday)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one reason why Hurricane Patricia grew so quickly?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is the President of Oklahoma State University?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languages does the United Nations used to communicate?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the estimated cost to start the Space Launch System which aims to travel to Mars?</a:t>
            </a:r>
          </a:p>
        </p:txBody>
      </p:sp>
    </p:spTree>
    <p:extLst>
      <p:ext uri="{BB962C8B-B14F-4D97-AF65-F5344CB8AC3E}">
        <p14:creationId xmlns:p14="http://schemas.microsoft.com/office/powerpoint/2010/main" val="9498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8.17.2015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4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4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4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4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0964" y="2348295"/>
            <a:ext cx="111135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 </a:t>
            </a:r>
            <a:r>
              <a:rPr lang="en-US" sz="4400" dirty="0" smtClean="0"/>
              <a:t>1. What </a:t>
            </a:r>
            <a:r>
              <a:rPr lang="en-US" sz="4400" dirty="0"/>
              <a:t>is one perceived positive and negative aspect of </a:t>
            </a:r>
            <a:r>
              <a:rPr lang="en-US" sz="4400" dirty="0" smtClean="0"/>
              <a:t>affirmative action?</a:t>
            </a:r>
            <a:endParaRPr lang="en-US" sz="4400" dirty="0"/>
          </a:p>
          <a:p>
            <a:r>
              <a:rPr lang="en-US" sz="4400" dirty="0"/>
              <a:t>2.  </a:t>
            </a:r>
            <a:r>
              <a:rPr lang="en-US" sz="4400" dirty="0" smtClean="0"/>
              <a:t>What </a:t>
            </a:r>
            <a:r>
              <a:rPr lang="en-US" sz="4400" dirty="0"/>
              <a:t>does the TPP stand for and what is it?</a:t>
            </a:r>
          </a:p>
          <a:p>
            <a:r>
              <a:rPr lang="en-US" sz="4400" dirty="0"/>
              <a:t>3.  </a:t>
            </a:r>
            <a:r>
              <a:rPr lang="en-US" sz="4400" dirty="0" smtClean="0"/>
              <a:t>China </a:t>
            </a:r>
            <a:r>
              <a:rPr lang="en-US" sz="4400" dirty="0"/>
              <a:t>is officially what type of government?</a:t>
            </a:r>
          </a:p>
          <a:p>
            <a:r>
              <a:rPr lang="en-US" sz="4400" dirty="0"/>
              <a:t>4.  </a:t>
            </a:r>
            <a:r>
              <a:rPr lang="en-US" sz="4400" dirty="0" smtClean="0"/>
              <a:t>How </a:t>
            </a:r>
            <a:r>
              <a:rPr lang="en-US" sz="4400" dirty="0"/>
              <a:t>many people have been lifted out of poverty since China’s economic reforms began</a:t>
            </a:r>
            <a:r>
              <a:rPr lang="en-US" sz="4400" dirty="0" smtClean="0"/>
              <a:t>?</a:t>
            </a:r>
            <a:r>
              <a:rPr lang="en-US" sz="3600" dirty="0" smtClean="0">
                <a:solidFill>
                  <a:prstClr val="black"/>
                </a:solidFill>
                <a:latin typeface="Tw Cen MT" panose="020B0602020104020603"/>
              </a:rPr>
              <a:t/>
            </a:r>
            <a:br>
              <a:rPr lang="en-US" sz="3600" dirty="0" smtClean="0">
                <a:solidFill>
                  <a:prstClr val="black"/>
                </a:solidFill>
                <a:latin typeface="Tw Cen MT" panose="020B0602020104020603"/>
              </a:rPr>
            </a:br>
            <a:endParaRPr lang="en-US" sz="3600" dirty="0">
              <a:solidFill>
                <a:prstClr val="black"/>
              </a:solidFill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64825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1.20.16 (Wednesday)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When did President Obama announce his Executive Order on Immigration?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When did Chinese Nationalists flee from mainland China to the island of Taiwan?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The country of Iran sits on what percentage of the world’s natural gas reserves?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The most expensive part of a robot that will deliver your grocery might cost how much?</a:t>
            </a:r>
          </a:p>
        </p:txBody>
      </p:sp>
    </p:spTree>
    <p:extLst>
      <p:ext uri="{BB962C8B-B14F-4D97-AF65-F5344CB8AC3E}">
        <p14:creationId xmlns:p14="http://schemas.microsoft.com/office/powerpoint/2010/main" val="132078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8.18.2015 (Wednesday)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4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4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4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4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978" y="2348295"/>
            <a:ext cx="1125555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 smtClean="0"/>
              <a:t>1. In South Carolina, how many dams have failed due to historic rain?</a:t>
            </a:r>
          </a:p>
          <a:p>
            <a:r>
              <a:rPr lang="en-US" sz="3400" dirty="0" smtClean="0">
                <a:latin typeface="Tw Cen MT" panose="020B0602020104020603"/>
              </a:rPr>
              <a:t>2. Some strains of the E Bola virus can kill up to what percent of those infected?</a:t>
            </a:r>
          </a:p>
          <a:p>
            <a:r>
              <a:rPr lang="en-US" sz="3400" dirty="0" smtClean="0">
                <a:latin typeface="Tw Cen MT" panose="020B0602020104020603"/>
              </a:rPr>
              <a:t>3. Most electrics cars can only travel how far on one charge?</a:t>
            </a:r>
          </a:p>
          <a:p>
            <a:r>
              <a:rPr lang="en-US" sz="3400" dirty="0" smtClean="0">
                <a:latin typeface="Tw Cen MT" panose="020B0602020104020603"/>
              </a:rPr>
              <a:t>4. Farmer John Thompson’s cannon can launch a pumpkin how far in the air?</a:t>
            </a:r>
          </a:p>
          <a:p>
            <a:endParaRPr lang="en-US" sz="2000" dirty="0" smtClean="0">
              <a:latin typeface="Tw Cen MT" panose="020B0602020104020603"/>
            </a:endParaRPr>
          </a:p>
          <a:p>
            <a:endParaRPr lang="en-US" sz="3600" dirty="0" smtClean="0">
              <a:solidFill>
                <a:prstClr val="black"/>
              </a:solidFill>
              <a:latin typeface="Tw Cen MT" panose="020B0602020104020603"/>
            </a:endParaRPr>
          </a:p>
          <a:p>
            <a:r>
              <a:rPr lang="en-US" sz="3600" dirty="0" smtClean="0">
                <a:solidFill>
                  <a:prstClr val="black"/>
                </a:solidFill>
                <a:latin typeface="Tw Cen MT" panose="020B0602020104020603"/>
              </a:rPr>
              <a:t/>
            </a:r>
            <a:br>
              <a:rPr lang="en-US" sz="3600" dirty="0" smtClean="0">
                <a:solidFill>
                  <a:prstClr val="black"/>
                </a:solidFill>
                <a:latin typeface="Tw Cen MT" panose="020B0602020104020603"/>
              </a:rPr>
            </a:br>
            <a:endParaRPr lang="en-US" sz="3600" dirty="0">
              <a:solidFill>
                <a:prstClr val="black"/>
              </a:solidFill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363200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10.8.2015 (Thursday)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What convention outlawed the use of attacks on hospitals during war?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What three terrorist groups are still actively fighting in Afghanistan?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Name the accords that formed the bedrock of peace agreements between Israel and </a:t>
            </a:r>
            <a:r>
              <a:rPr lang="en-US" sz="2800" dirty="0" smtClean="0">
                <a:latin typeface="Comic Sans MS" panose="030F0702030302020204" pitchFamily="66" charset="0"/>
              </a:rPr>
              <a:t>Palestine.</a:t>
            </a:r>
            <a:endParaRPr lang="en-US" sz="2800" dirty="0">
              <a:latin typeface="Comic Sans MS" panose="030F0702030302020204" pitchFamily="66" charset="0"/>
            </a:endParaRP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Beats, Rhymes and Life is a new approach to what?</a:t>
            </a:r>
            <a:endParaRPr lang="en-US" sz="2800" dirty="0"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83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10.9.2015 (Friday)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113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effectLst/>
                <a:latin typeface="Comic Sans MS" panose="030F0702030302020204" pitchFamily="66" charset="0"/>
              </a:rPr>
              <a:t>Who are Millennials</a:t>
            </a:r>
            <a:r>
              <a:rPr lang="en-US" sz="2800" dirty="0" smtClean="0">
                <a:latin typeface="Comic Sans MS" panose="030F0702030302020204" pitchFamily="66" charset="0"/>
              </a:rPr>
              <a:t>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effectLst/>
                <a:latin typeface="Comic Sans MS" panose="030F0702030302020204" pitchFamily="66" charset="0"/>
              </a:rPr>
              <a:t>What is the average cost for in state tuition at a public </a:t>
            </a:r>
            <a:r>
              <a:rPr lang="en-US" sz="2800" dirty="0" smtClean="0">
                <a:latin typeface="Comic Sans MS" panose="030F0702030302020204" pitchFamily="66" charset="0"/>
              </a:rPr>
              <a:t>university </a:t>
            </a:r>
            <a:r>
              <a:rPr lang="en-US" sz="2800" dirty="0" smtClean="0">
                <a:effectLst/>
                <a:latin typeface="Comic Sans MS" panose="030F0702030302020204" pitchFamily="66" charset="0"/>
              </a:rPr>
              <a:t>in the U.S.?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effectLst/>
                <a:latin typeface="Comic Sans MS" panose="030F0702030302020204" pitchFamily="66" charset="0"/>
              </a:rPr>
              <a:t>List 2 tips to remember when interviewing for jobs.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latin typeface="Comic Sans MS" panose="030F0702030302020204" pitchFamily="66" charset="0"/>
              </a:rPr>
              <a:t>Finish the quote, “it’s not always what you know but….”</a:t>
            </a:r>
            <a:endParaRPr lang="en-US" sz="2800" dirty="0" smtClean="0">
              <a:effectLst/>
              <a:latin typeface="Comic Sans MS" panose="030F0702030302020204" pitchFamily="66" charset="0"/>
            </a:endParaRP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2800" dirty="0" smtClean="0"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86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10.12.2015 (Monday)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three groups comprise the Turkish population?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Name two reasons the flu is more prevalent in winter months.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The company Planetary Resources believe what hold the “passport to cosmos”?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Chris Lewicki believes what is possible is __________.</a:t>
            </a:r>
          </a:p>
        </p:txBody>
      </p:sp>
    </p:spTree>
    <p:extLst>
      <p:ext uri="{BB962C8B-B14F-4D97-AF65-F5344CB8AC3E}">
        <p14:creationId xmlns:p14="http://schemas.microsoft.com/office/powerpoint/2010/main" val="262188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10.16.2015 (Friday)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975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much does the war in Afghanistan cost the United States per year?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is the White House Press Secretary?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Iran’s Supreme Leader has declared that what country will not exist in 25 years?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two universities are leading the way in the creation  of a 3-D organ printer?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28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89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131425" cy="1456267"/>
          </a:xfrm>
        </p:spPr>
        <p:txBody>
          <a:bodyPr/>
          <a:lstStyle/>
          <a:p>
            <a:r>
              <a:rPr lang="en-US" dirty="0" smtClean="0"/>
              <a:t>WORD Bank for Crossword Puzzle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1115878"/>
            <a:ext cx="4995334" cy="5501897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Evidence</a:t>
            </a:r>
          </a:p>
          <a:p>
            <a:r>
              <a:rPr lang="en-US" sz="3200" dirty="0" smtClean="0"/>
              <a:t>Agape</a:t>
            </a:r>
          </a:p>
          <a:p>
            <a:r>
              <a:rPr lang="en-US" sz="3200" dirty="0" smtClean="0"/>
              <a:t>Logic</a:t>
            </a:r>
          </a:p>
          <a:p>
            <a:r>
              <a:rPr lang="en-US" sz="3200" dirty="0" smtClean="0"/>
              <a:t>Compare</a:t>
            </a:r>
            <a:endParaRPr lang="en-US" sz="3200" dirty="0"/>
          </a:p>
          <a:p>
            <a:r>
              <a:rPr lang="en-US" sz="3200" dirty="0" smtClean="0"/>
              <a:t>Paraphrase</a:t>
            </a:r>
          </a:p>
          <a:p>
            <a:r>
              <a:rPr lang="en-US" sz="3200" dirty="0" smtClean="0"/>
              <a:t>Contrast</a:t>
            </a:r>
          </a:p>
          <a:p>
            <a:r>
              <a:rPr lang="en-US" sz="3200" dirty="0" smtClean="0"/>
              <a:t>Content</a:t>
            </a:r>
          </a:p>
          <a:p>
            <a:r>
              <a:rPr lang="en-US" sz="3200" dirty="0" smtClean="0"/>
              <a:t>Draw Conclusions</a:t>
            </a:r>
          </a:p>
          <a:p>
            <a:r>
              <a:rPr lang="en-US" sz="3200" dirty="0" smtClean="0"/>
              <a:t>Connect</a:t>
            </a:r>
          </a:p>
          <a:p>
            <a:r>
              <a:rPr lang="en-US" sz="3200" dirty="0" smtClean="0"/>
              <a:t>Assumption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929899"/>
            <a:ext cx="4995332" cy="5563892"/>
          </a:xfrm>
        </p:spPr>
        <p:txBody>
          <a:bodyPr>
            <a:normAutofit fontScale="92500" lnSpcReduction="10000"/>
          </a:bodyPr>
          <a:lstStyle/>
          <a:p>
            <a:r>
              <a:rPr lang="en-US" sz="2900" dirty="0" smtClean="0"/>
              <a:t>Infer</a:t>
            </a:r>
          </a:p>
          <a:p>
            <a:r>
              <a:rPr lang="en-US" sz="2900" dirty="0" smtClean="0"/>
              <a:t>Question</a:t>
            </a:r>
          </a:p>
          <a:p>
            <a:r>
              <a:rPr lang="en-US" sz="2900" dirty="0" smtClean="0"/>
              <a:t>Integrate</a:t>
            </a:r>
          </a:p>
          <a:p>
            <a:r>
              <a:rPr lang="en-US" sz="2900" dirty="0" smtClean="0"/>
              <a:t>Deductive logic</a:t>
            </a:r>
          </a:p>
          <a:p>
            <a:r>
              <a:rPr lang="en-US" sz="2900" dirty="0" smtClean="0"/>
              <a:t>Answer</a:t>
            </a:r>
          </a:p>
          <a:p>
            <a:r>
              <a:rPr lang="en-US" sz="2900" dirty="0" smtClean="0"/>
              <a:t>CONCLUSION</a:t>
            </a:r>
          </a:p>
          <a:p>
            <a:r>
              <a:rPr lang="en-US" sz="2900" dirty="0" smtClean="0"/>
              <a:t>Fallacious reasoning</a:t>
            </a:r>
          </a:p>
          <a:p>
            <a:r>
              <a:rPr lang="en-US" sz="2900" dirty="0" smtClean="0"/>
              <a:t>Logos</a:t>
            </a:r>
          </a:p>
          <a:p>
            <a:r>
              <a:rPr lang="en-US" sz="2900" dirty="0" smtClean="0"/>
              <a:t>Circular</a:t>
            </a:r>
          </a:p>
          <a:p>
            <a:r>
              <a:rPr lang="en-US" sz="2900" dirty="0" smtClean="0"/>
              <a:t>Generalization</a:t>
            </a:r>
          </a:p>
          <a:p>
            <a:r>
              <a:rPr lang="en-US" sz="2900" dirty="0" smtClean="0"/>
              <a:t>Inductive logic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58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1.15.16 (Friday)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is the biggest reason for the roller coaster start on Wall Street this year?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are two reasons for the crash in the oil market?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is the current President of Turkey, loathed by many and loved by more?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Which part of your brain will develop last?</a:t>
            </a:r>
          </a:p>
        </p:txBody>
      </p:sp>
    </p:spTree>
    <p:extLst>
      <p:ext uri="{BB962C8B-B14F-4D97-AF65-F5344CB8AC3E}">
        <p14:creationId xmlns:p14="http://schemas.microsoft.com/office/powerpoint/2010/main" val="155181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1.13.16 (Wednesday)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Why has a state of emergency been declared in the city of Flynt, Michigan?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When was the international trade of Ivory banned around the world?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is the Commissioner of the National Football League?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When will the new stadium for the Los Angles Rams finally be complete?</a:t>
            </a:r>
          </a:p>
        </p:txBody>
      </p:sp>
    </p:spTree>
    <p:extLst>
      <p:ext uri="{BB962C8B-B14F-4D97-AF65-F5344CB8AC3E}">
        <p14:creationId xmlns:p14="http://schemas.microsoft.com/office/powerpoint/2010/main" val="268356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1.13.16 (Wednesday)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4975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American sailors did the country of Iran take captive yesterday afternoon?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Who gave the Republican rebuttal speech last night?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pieces of space garbage which are larger than a softball are orbiting the Earth right now?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old was USA long snapper Jake Olsen when he was told he would lose his sight permanently?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28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91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1.12.16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Constitutionally mandated speech is President Obama going to deliver tonight?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people, on average, die every day from distracted driving?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many people have successfully rowed across an ocean?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From what type of material is the boat used to cross the Atlantic ocean made?</a:t>
            </a:r>
          </a:p>
        </p:txBody>
      </p:sp>
    </p:spTree>
    <p:extLst>
      <p:ext uri="{BB962C8B-B14F-4D97-AF65-F5344CB8AC3E}">
        <p14:creationId xmlns:p14="http://schemas.microsoft.com/office/powerpoint/2010/main" val="355775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5434</TotalTime>
  <Words>5016</Words>
  <Application>Microsoft Office PowerPoint</Application>
  <PresentationFormat>Widescreen</PresentationFormat>
  <Paragraphs>403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1" baseType="lpstr">
      <vt:lpstr>Arial</vt:lpstr>
      <vt:lpstr>Calibri</vt:lpstr>
      <vt:lpstr>Calibri Light</vt:lpstr>
      <vt:lpstr>Comic Sans MS</vt:lpstr>
      <vt:lpstr>Tw Cen MT</vt:lpstr>
      <vt:lpstr>Celestial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WORD Bank for Crossword Puzzle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222</cp:revision>
  <cp:lastPrinted>2016-01-26T15:05:44Z</cp:lastPrinted>
  <dcterms:created xsi:type="dcterms:W3CDTF">2015-10-06T01:00:11Z</dcterms:created>
  <dcterms:modified xsi:type="dcterms:W3CDTF">2016-01-28T12:37:48Z</dcterms:modified>
</cp:coreProperties>
</file>